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6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52400"/>
            <a:ext cx="6934200" cy="990600"/>
          </a:xfrm>
        </p:spPr>
        <p:txBody>
          <a:bodyPr/>
          <a:lstStyle>
            <a:lvl1pPr algn="ctr">
              <a:defRPr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0668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  <a:cs typeface="+mn-cs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400800"/>
            <a:ext cx="2362200" cy="381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EF33A20F-1186-4B70-8049-66C78C3F0D88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400800"/>
            <a:ext cx="3048000" cy="381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29400" y="6400800"/>
            <a:ext cx="2057400" cy="381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3A4D1E55-05F6-4E10-BD87-6E895D5DF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58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3A20F-1186-4B70-8049-66C78C3F0D88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D1E55-05F6-4E10-BD87-6E895D5DF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76200"/>
            <a:ext cx="20955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76200"/>
            <a:ext cx="61341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3A20F-1186-4B70-8049-66C78C3F0D88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D1E55-05F6-4E10-BD87-6E895D5DF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2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3A20F-1186-4B70-8049-66C78C3F0D88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D1E55-05F6-4E10-BD87-6E895D5DF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81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3A20F-1186-4B70-8049-66C78C3F0D88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D1E55-05F6-4E10-BD87-6E895D5DF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92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752600"/>
            <a:ext cx="41148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1148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3A20F-1186-4B70-8049-66C78C3F0D88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D1E55-05F6-4E10-BD87-6E895D5DF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31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3A20F-1186-4B70-8049-66C78C3F0D88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D1E55-05F6-4E10-BD87-6E895D5DF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5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3A20F-1186-4B70-8049-66C78C3F0D88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D1E55-05F6-4E10-BD87-6E895D5DF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05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3A20F-1186-4B70-8049-66C78C3F0D88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D1E55-05F6-4E10-BD87-6E895D5DF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67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3A20F-1186-4B70-8049-66C78C3F0D88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D1E55-05F6-4E10-BD87-6E895D5DF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08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3A20F-1186-4B70-8049-66C78C3F0D88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D1E55-05F6-4E10-BD87-6E895D5DF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891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76200"/>
            <a:ext cx="7391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752600"/>
            <a:ext cx="8382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172200"/>
            <a:ext cx="2438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fld id="{EF33A20F-1186-4B70-8049-66C78C3F0D88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3124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2209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fld id="{3A4D1E55-05F6-4E10-BD87-6E895D5DFA61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FFFFF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FFFF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8077200" cy="762000"/>
          </a:xfrm>
        </p:spPr>
        <p:txBody>
          <a:bodyPr/>
          <a:lstStyle/>
          <a:p>
            <a:r>
              <a:rPr lang="en-US" sz="5000" dirty="0">
                <a:effectLst/>
              </a:rPr>
              <a:t>“Here Comes The Judge”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533400"/>
          </a:xfrm>
        </p:spPr>
        <p:txBody>
          <a:bodyPr/>
          <a:lstStyle/>
          <a:p>
            <a:r>
              <a:rPr lang="en-US" sz="4000" dirty="0">
                <a:effectLst/>
              </a:rPr>
              <a:t>Acts 10:34-43</a:t>
            </a:r>
          </a:p>
        </p:txBody>
      </p:sp>
    </p:spTree>
    <p:extLst>
      <p:ext uri="{BB962C8B-B14F-4D97-AF65-F5344CB8AC3E}">
        <p14:creationId xmlns:p14="http://schemas.microsoft.com/office/powerpoint/2010/main" val="396961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The Standard - </a:t>
            </a:r>
            <a:r>
              <a:rPr lang="en-US" dirty="0" err="1"/>
              <a:t>Jn</a:t>
            </a:r>
            <a:r>
              <a:rPr lang="en-US" dirty="0"/>
              <a:t> 12:48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This same fact is taught in other places - Rom. 2:16</a:t>
            </a:r>
          </a:p>
          <a:p>
            <a:r>
              <a:rPr lang="en-US" sz="3600" dirty="0"/>
              <a:t>It is this standard by which all our works will be measured - 2 Cor. 5:10</a:t>
            </a:r>
          </a:p>
          <a:p>
            <a:r>
              <a:rPr lang="en-US" sz="3600" dirty="0"/>
              <a:t>Therefore, we need to give great heed to knowing and following what the Scriptures teach - 2 Tim. 3:14-17</a:t>
            </a:r>
          </a:p>
          <a:p>
            <a:endParaRPr lang="en-US" sz="3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09ED30-BE69-4AA9-9137-BCA17248F6B3}"/>
              </a:ext>
            </a:extLst>
          </p:cNvPr>
          <p:cNvSpPr/>
          <p:nvPr/>
        </p:nvSpPr>
        <p:spPr>
          <a:xfrm>
            <a:off x="381000" y="1752600"/>
            <a:ext cx="8305800" cy="4267200"/>
          </a:xfrm>
          <a:prstGeom prst="rect">
            <a:avLst/>
          </a:prstGeom>
          <a:solidFill>
            <a:schemeClr val="accent4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"He who rejects Me and does not receive My sayings, has one who judges him; the word I spoke is what will judge him at the last day.”</a:t>
            </a:r>
          </a:p>
          <a:p>
            <a:pPr algn="r"/>
            <a:endParaRPr lang="en-US" sz="4000" dirty="0"/>
          </a:p>
          <a:p>
            <a:pPr algn="r"/>
            <a:r>
              <a:rPr lang="en-US" sz="4000" dirty="0"/>
              <a:t>John 12:48</a:t>
            </a:r>
          </a:p>
        </p:txBody>
      </p:sp>
    </p:spTree>
    <p:extLst>
      <p:ext uri="{BB962C8B-B14F-4D97-AF65-F5344CB8AC3E}">
        <p14:creationId xmlns:p14="http://schemas.microsoft.com/office/powerpoint/2010/main" val="3226203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His Impartiality - Acts 17:30-31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The Bible presents a God who always does what is right - Gen. 18:20-26</a:t>
            </a:r>
          </a:p>
          <a:p>
            <a:r>
              <a:rPr lang="en-US" sz="3600" dirty="0"/>
              <a:t>In all of His dealings with man, including judgment, God shows no partiality - Rom. 2:5-11</a:t>
            </a:r>
          </a:p>
          <a:p>
            <a:r>
              <a:rPr lang="en-US" sz="3600" dirty="0"/>
              <a:t>Therefore, we can be assured that the final judgment before God will be just and fair - Rev. 20:11-15</a:t>
            </a:r>
          </a:p>
          <a:p>
            <a:endParaRPr lang="en-US" sz="3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9A952B-EB3A-4307-BC46-FD15927946FB}"/>
              </a:ext>
            </a:extLst>
          </p:cNvPr>
          <p:cNvSpPr/>
          <p:nvPr/>
        </p:nvSpPr>
        <p:spPr>
          <a:xfrm>
            <a:off x="381000" y="1752600"/>
            <a:ext cx="8382000" cy="4267200"/>
          </a:xfrm>
          <a:prstGeom prst="rect">
            <a:avLst/>
          </a:prstGeom>
          <a:solidFill>
            <a:schemeClr val="accent4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"Therefore having overlooked the times of ignorance, God is now declaring to men that all people everywhere should repent, 31 because He has fixed a day in which He will judge the world in righteousness through a Man whom He has appointed, having furnished proof to all men by raising Him from the dead."</a:t>
            </a:r>
          </a:p>
          <a:p>
            <a:pPr algn="ctr"/>
            <a:endParaRPr lang="en-US" sz="2800" dirty="0"/>
          </a:p>
          <a:p>
            <a:pPr algn="r"/>
            <a:r>
              <a:rPr lang="en-US" sz="2800" dirty="0"/>
              <a:t>Acts 17:30-31</a:t>
            </a:r>
          </a:p>
        </p:txBody>
      </p:sp>
    </p:spTree>
    <p:extLst>
      <p:ext uri="{BB962C8B-B14F-4D97-AF65-F5344CB8AC3E}">
        <p14:creationId xmlns:p14="http://schemas.microsoft.com/office/powerpoint/2010/main" val="138122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The Time – </a:t>
            </a:r>
            <a:br>
              <a:rPr lang="en-US" dirty="0"/>
            </a:br>
            <a:r>
              <a:rPr lang="en-US" dirty="0"/>
              <a:t>2 Tim 4:1-2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800" dirty="0"/>
              <a:t>Jesus promised that He will come again - Jn. 14:1-3</a:t>
            </a:r>
          </a:p>
          <a:p>
            <a:r>
              <a:rPr lang="en-US" sz="3800" dirty="0"/>
              <a:t>Also, at His ascension, angels promise the apostles that He will return - Acts 1:9-11</a:t>
            </a:r>
          </a:p>
          <a:p>
            <a:r>
              <a:rPr lang="en-US" sz="3800" dirty="0"/>
              <a:t>And the basic message of the entire New Testament is that He will appear to punish the wicked and reward the righteous - 2 Thess. 1:5-10</a:t>
            </a:r>
          </a:p>
          <a:p>
            <a:endParaRPr lang="en-US" sz="3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FF1DE51-D824-4B27-A5EE-68AA98958C0D}"/>
              </a:ext>
            </a:extLst>
          </p:cNvPr>
          <p:cNvSpPr/>
          <p:nvPr/>
        </p:nvSpPr>
        <p:spPr>
          <a:xfrm>
            <a:off x="381000" y="1752600"/>
            <a:ext cx="8382000" cy="4267200"/>
          </a:xfrm>
          <a:prstGeom prst="rect">
            <a:avLst/>
          </a:prstGeom>
          <a:solidFill>
            <a:schemeClr val="accent4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I solemnly charge you in the presence of God and of Christ Jesus, who is to judge the living and the dead, and by His appearing and His kingdom: preach the word; be ready in season and out of season; reprove, rebuke, exhort, with great patience and instruction.</a:t>
            </a:r>
          </a:p>
          <a:p>
            <a:pPr algn="ctr"/>
            <a:endParaRPr lang="en-US" sz="3200" dirty="0"/>
          </a:p>
          <a:p>
            <a:pPr algn="r"/>
            <a:r>
              <a:rPr lang="en-US" sz="3200" dirty="0"/>
              <a:t>2 Timothy 4:1-2 </a:t>
            </a:r>
          </a:p>
        </p:txBody>
      </p:sp>
    </p:spTree>
    <p:extLst>
      <p:ext uri="{BB962C8B-B14F-4D97-AF65-F5344CB8AC3E}">
        <p14:creationId xmlns:p14="http://schemas.microsoft.com/office/powerpoint/2010/main" val="281815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Consider His Reward</a:t>
            </a:r>
            <a:r>
              <a:rPr lang="en-US" dirty="0"/>
              <a:t> – </a:t>
            </a:r>
            <a:br>
              <a:rPr lang="en-US" dirty="0"/>
            </a:br>
            <a:r>
              <a:rPr lang="en-US" dirty="0"/>
              <a:t>2 Tim 4:6-8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Exercise self-discipline (or temperance) - 1 Cor. 9:24-27</a:t>
            </a:r>
          </a:p>
          <a:p>
            <a:r>
              <a:rPr lang="en-US" sz="3600" dirty="0"/>
              <a:t>Endure temptations - Jas. 1:12 (cf. vs. 2-3)</a:t>
            </a:r>
          </a:p>
          <a:p>
            <a:r>
              <a:rPr lang="en-US" sz="3600" dirty="0"/>
              <a:t>Be faithful, even in persecution, until death - Rev. 2:10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BC1AD7-5A83-470A-A6CF-6518A453E1EA}"/>
              </a:ext>
            </a:extLst>
          </p:cNvPr>
          <p:cNvSpPr/>
          <p:nvPr/>
        </p:nvSpPr>
        <p:spPr>
          <a:xfrm>
            <a:off x="381000" y="1752600"/>
            <a:ext cx="8382000" cy="4267200"/>
          </a:xfrm>
          <a:prstGeom prst="rect">
            <a:avLst/>
          </a:prstGeom>
          <a:solidFill>
            <a:schemeClr val="accent4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“For I am already being poured out as a drink offering, and the time of my departure has come. I have fought the good fight, I have finished the course, I have kept the faith; in the future there is laid up for me the crown of righteousness, which the Lord, the righteous Judge, will award to me on that day; and not only to me, but also to all who have loved His appearing.”</a:t>
            </a:r>
          </a:p>
          <a:p>
            <a:pPr algn="ctr"/>
            <a:endParaRPr lang="en-US" sz="2800" dirty="0"/>
          </a:p>
          <a:p>
            <a:pPr algn="r"/>
            <a:r>
              <a:rPr lang="en-US" sz="2800" dirty="0"/>
              <a:t>2 Timothy 4:6-8 </a:t>
            </a:r>
          </a:p>
        </p:txBody>
      </p:sp>
    </p:spTree>
    <p:extLst>
      <p:ext uri="{BB962C8B-B14F-4D97-AF65-F5344CB8AC3E}">
        <p14:creationId xmlns:p14="http://schemas.microsoft.com/office/powerpoint/2010/main" val="312553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4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The great love of God for man</a:t>
            </a:r>
            <a:r>
              <a:rPr lang="en-US" sz="2900" dirty="0"/>
              <a:t> (</a:t>
            </a:r>
            <a:r>
              <a:rPr lang="en-US" sz="2900" u="sng" dirty="0" err="1"/>
              <a:t>Jn</a:t>
            </a:r>
            <a:r>
              <a:rPr lang="en-US" sz="2900" u="sng" dirty="0"/>
              <a:t> 3:16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He gave His Son, Jesus Christ, as the Savior</a:t>
            </a:r>
            <a:r>
              <a:rPr lang="en-US" sz="2900" dirty="0"/>
              <a:t> (</a:t>
            </a:r>
            <a:r>
              <a:rPr lang="en-US" sz="2900" u="sng" dirty="0"/>
              <a:t>Lk 19:10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Sent the Holy Spirit as a guide</a:t>
            </a:r>
            <a:r>
              <a:rPr lang="en-US" sz="2900" dirty="0"/>
              <a:t> (</a:t>
            </a:r>
            <a:r>
              <a:rPr lang="en-US" sz="2900" u="sng" dirty="0" err="1"/>
              <a:t>Jn</a:t>
            </a:r>
            <a:r>
              <a:rPr lang="en-US" sz="2900" u="sng" dirty="0"/>
              <a:t> 16:13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Gave the Gospel as "the power" unto salvation</a:t>
            </a:r>
            <a:r>
              <a:rPr lang="en-US" sz="2900" dirty="0"/>
              <a:t> (</a:t>
            </a:r>
            <a:r>
              <a:rPr lang="en-US" sz="2900" u="sng" dirty="0"/>
              <a:t>Rom 1:16</a:t>
            </a:r>
            <a:r>
              <a:rPr lang="en-US" sz="29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900" b="1" dirty="0"/>
              <a:t>Provided atonement by the blood of Christ</a:t>
            </a:r>
            <a:r>
              <a:rPr lang="en-US" sz="2900" dirty="0"/>
              <a:t> (</a:t>
            </a:r>
            <a:r>
              <a:rPr lang="en-US" sz="2900" u="sng" dirty="0"/>
              <a:t>Rom 5:9</a:t>
            </a:r>
            <a:r>
              <a:rPr lang="en-US" sz="29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400" dirty="0"/>
              <a:t>MAN'S</a:t>
            </a:r>
            <a:r>
              <a:rPr lang="en-US" sz="3300" dirty="0"/>
              <a:t>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Hear the Gospel</a:t>
            </a:r>
            <a:r>
              <a:rPr lang="en-US" sz="2900" dirty="0"/>
              <a:t> (</a:t>
            </a:r>
            <a:r>
              <a:rPr lang="en-US" sz="2900" u="sng" dirty="0"/>
              <a:t>Rom 10:17</a:t>
            </a:r>
            <a:r>
              <a:rPr lang="en-US" sz="2900" dirty="0"/>
              <a:t>, </a:t>
            </a:r>
            <a:r>
              <a:rPr lang="en-US" sz="2900" u="sng" dirty="0" err="1"/>
              <a:t>Jn</a:t>
            </a:r>
            <a:r>
              <a:rPr lang="en-US" sz="2900" u="sng" dirty="0"/>
              <a:t> 8:32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Believe the Gospel</a:t>
            </a:r>
            <a:r>
              <a:rPr lang="en-US" sz="2900" dirty="0"/>
              <a:t> (</a:t>
            </a:r>
            <a:r>
              <a:rPr lang="en-US" sz="2900" u="sng" dirty="0" err="1"/>
              <a:t>Heb</a:t>
            </a:r>
            <a:r>
              <a:rPr lang="en-US" sz="2900" u="sng" dirty="0"/>
              <a:t> 11:6</a:t>
            </a:r>
            <a:r>
              <a:rPr lang="en-US" sz="2900" dirty="0"/>
              <a:t>, </a:t>
            </a:r>
            <a:r>
              <a:rPr lang="en-US" sz="2900" u="sng" dirty="0" err="1"/>
              <a:t>Jn</a:t>
            </a:r>
            <a:r>
              <a:rPr lang="en-US" sz="2900" u="sng" dirty="0"/>
              <a:t> 20:31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Repent of past sins</a:t>
            </a:r>
            <a:r>
              <a:rPr lang="en-US" sz="2900" dirty="0"/>
              <a:t> (</a:t>
            </a:r>
            <a:r>
              <a:rPr lang="en-US" sz="2900" u="sng" dirty="0"/>
              <a:t>Lk 13:3</a:t>
            </a:r>
            <a:r>
              <a:rPr lang="en-US" sz="2900" dirty="0"/>
              <a:t>, </a:t>
            </a:r>
            <a:r>
              <a:rPr lang="en-US" sz="2900" u="sng" dirty="0"/>
              <a:t>Acts 17:30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Confess faith in Jesus Christ</a:t>
            </a:r>
            <a:r>
              <a:rPr lang="en-US" sz="2900" dirty="0"/>
              <a:t> (</a:t>
            </a:r>
            <a:r>
              <a:rPr lang="en-US" sz="2900" u="sng" dirty="0"/>
              <a:t>Rom 10:10</a:t>
            </a:r>
            <a:r>
              <a:rPr lang="en-US" sz="2900" dirty="0"/>
              <a:t>, </a:t>
            </a:r>
            <a:r>
              <a:rPr lang="en-US" sz="2900" u="sng" dirty="0"/>
              <a:t>Matt 10:32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Be Baptized</a:t>
            </a:r>
            <a:r>
              <a:rPr lang="en-US" sz="2900" dirty="0"/>
              <a:t> (</a:t>
            </a:r>
            <a:r>
              <a:rPr lang="en-US" sz="2900" u="sng" dirty="0"/>
              <a:t>Gal 3:27</a:t>
            </a:r>
            <a:r>
              <a:rPr lang="en-US" sz="2900" dirty="0"/>
              <a:t>, </a:t>
            </a:r>
            <a:r>
              <a:rPr lang="en-US" sz="2900" u="sng" dirty="0"/>
              <a:t>Mk 16:16</a:t>
            </a:r>
            <a:r>
              <a:rPr lang="en-US" sz="2900" dirty="0"/>
              <a:t>, </a:t>
            </a:r>
            <a:r>
              <a:rPr lang="en-US" sz="2900" u="sng" dirty="0"/>
              <a:t>Acts 2:38</a:t>
            </a:r>
            <a:r>
              <a:rPr lang="en-US" sz="29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900" b="1" dirty="0"/>
              <a:t>Be faithful unto death</a:t>
            </a:r>
            <a:r>
              <a:rPr lang="en-US" sz="2900" dirty="0"/>
              <a:t> (Rev 2:10)</a:t>
            </a:r>
            <a:endParaRPr lang="en-US" sz="3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3887" y="5901035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earWorldGlobe_am_22">
  <a:themeElements>
    <a:clrScheme name="GearWorldGlobe_am_22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GearWorldGlobe_am_2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arWorldGlobe_am_2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WorldGlobe_am_2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WorldGlobe_am_2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WorldGlobe_am_2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WorldGlobe_am_2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WorldGlobe_am_2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WorldGlobe_am_2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WorldGlobe_am_2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WorldGlobe_am_2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WorldGlobe_am_2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WorldGlobe_am_2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WorldGlobe_am_2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Law_am_22 PowerPlugs Templates for PowerPoint</Template>
  <TotalTime>30</TotalTime>
  <Words>622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Wingdings</vt:lpstr>
      <vt:lpstr>GearWorldGlobe_am_22</vt:lpstr>
      <vt:lpstr>“Here Comes The Judge”</vt:lpstr>
      <vt:lpstr>Consider The Standard - Jn 12:48</vt:lpstr>
      <vt:lpstr>Consider His Impartiality - Acts 17:30-31</vt:lpstr>
      <vt:lpstr>Consider The Time –  2 Tim 4:1-2</vt:lpstr>
      <vt:lpstr>Consider His Reward –  2 Tim 4:6-8</vt:lpstr>
      <vt:lpstr>God's Plan of Salvation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“Here Comes The Judge”</dc:title>
  <dc:creator>Jack</dc:creator>
  <cp:lastModifiedBy>Jack Critchfield</cp:lastModifiedBy>
  <cp:revision>5</cp:revision>
  <dcterms:created xsi:type="dcterms:W3CDTF">2016-05-14T18:42:56Z</dcterms:created>
  <dcterms:modified xsi:type="dcterms:W3CDTF">2020-08-16T16:37:16Z</dcterms:modified>
</cp:coreProperties>
</file>